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8ADC-E952-6E4B-82B0-E509CA4A8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34C96-9324-414D-B1F3-E6627EF69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A4257-AE09-374E-A86F-FF9ACA98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B248D-787D-FA4B-BDCE-C2969F2B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F8C2-11A4-B646-9226-70F05112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0129-6544-F446-978C-A0A58B7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D50E3-5E60-1A47-B5DE-904E91CEF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498A-03AE-7347-9C2A-0D9DCE8B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F033E-A384-D949-9E7C-25266D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67BC-B2B4-1849-88A9-CB8BAA0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BD98-0DE6-4048-B51A-5C1D76BE7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A3D10-E561-AA40-860E-6608C2C67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C57F-A1BC-7542-919D-7E5E725D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F92BB-D778-2046-A1F4-36D8ACF7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9428-CB8E-9943-85CD-83D26322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1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63EC-4F50-8649-B64B-B3B7119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75F6-AB56-574C-A526-09E347D5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0B532-CD93-2E45-AAD4-7DE4BDF6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B540-607F-7E43-B517-64C8A1C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4B75-7561-454E-975A-B7E7B98D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2A5A-A242-C14A-B547-3F710566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135CC-F202-E54E-9D5E-108B02AFD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30F57-EE94-2D4E-B65B-804A54AF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9DEFB-E8AD-4948-B96D-3C44C094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0C0A7-510B-3448-889C-CE8679DC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5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763-B02E-2E4C-82F6-AABE9DDA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C097-850E-CC45-A26A-A57C9517A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FFF7B-F044-3C4B-9C0B-9E0F6388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8077A-5434-0E40-9496-AE7D5529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DAA19-7B80-B346-B4AA-06E8B238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090F9-11C2-EB40-B2A2-D0B6CF2E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D09-D644-904C-A139-BC622594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101-F725-D84D-BAC4-80556DF0E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E7B84-A194-7F4B-9B04-DC901F597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D3655-E717-0042-94F6-47BB54E67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993F1-2A1F-574B-952A-5C70FD0FF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43521-4051-4846-87FE-201ACD23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BD797-0177-BE40-8EB2-63CEE1F2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C42D2-5745-5040-8D6F-B3EADFA9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9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12D6-49BF-3542-AFB7-535B40F7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E22A3-CFFE-024F-8D8A-3FE4FB3A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D8764-08EB-0F49-B674-9A0AD7E9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FCE9C-A001-FF43-9C7C-95F9BC4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8DAA3-91E5-9043-B222-FB5542D1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CE92B-061E-4642-8AC0-69EB1579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15683-75AD-0B4A-B669-43F8C518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7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A615-5057-9944-B644-F7CF95CA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C361-7D50-DB4A-A2B8-16479C82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A57C8-46C7-8B4B-8B6E-15296D044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05E16-4A74-7442-BC49-B82104A8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669FC-6739-D246-9A6A-08F985F1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42E1-2511-6242-A60F-A0FAD74E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0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58DD-AA7F-734D-90F5-E2EA611E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68D13-194E-DE4E-BF99-3097F0A1A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79B3-822C-9040-B95E-27764CBD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E128B-CBB0-5C4D-833C-54532AC8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887C3-52D6-754B-9B58-BBA32DD8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AA2FE-27D7-0742-BD14-42EC806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3684B-8FEE-3042-AE95-9753A01F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52F02-D27E-1549-BCB5-E437FE0A4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68958-7520-7644-814E-E186DDA60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B05B-1E21-7747-9D63-21C805055E0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3D69-441F-0D42-BC0C-AE8B485C2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F6733-EE91-6B4B-BF79-2C1E282E5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6A394-61D8-A840-8B7B-631DFD0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6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57A4-5DF2-FB49-BB01-B1576B934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Assignment 1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F38FA-AA04-654B-AFFF-09B02F3DC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</a:p>
          <a:p>
            <a:r>
              <a:rPr lang="en-US"/>
              <a:t>Dinil Jimrock</a:t>
            </a:r>
          </a:p>
        </p:txBody>
      </p:sp>
    </p:spTree>
    <p:extLst>
      <p:ext uri="{BB962C8B-B14F-4D97-AF65-F5344CB8AC3E}">
        <p14:creationId xmlns:p14="http://schemas.microsoft.com/office/powerpoint/2010/main" val="132663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8AD7BC5-79EE-D44D-9930-877A98D3F5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39419" y="259028"/>
            <a:ext cx="4611885" cy="6149181"/>
          </a:xfrm>
        </p:spPr>
      </p:pic>
    </p:spTree>
    <p:extLst>
      <p:ext uri="{BB962C8B-B14F-4D97-AF65-F5344CB8AC3E}">
        <p14:creationId xmlns:p14="http://schemas.microsoft.com/office/powerpoint/2010/main" val="290580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371E01E-1EC6-BB47-9738-B5E23AAFD7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4000" y="650913"/>
            <a:ext cx="4298751" cy="5731669"/>
          </a:xfrm>
        </p:spPr>
      </p:pic>
    </p:spTree>
    <p:extLst>
      <p:ext uri="{BB962C8B-B14F-4D97-AF65-F5344CB8AC3E}">
        <p14:creationId xmlns:p14="http://schemas.microsoft.com/office/powerpoint/2010/main" val="340036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BF17E0A-D13D-1346-B759-3C3484F56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21238" y="563165"/>
            <a:ext cx="4298751" cy="5731669"/>
          </a:xfrm>
        </p:spPr>
      </p:pic>
    </p:spTree>
    <p:extLst>
      <p:ext uri="{BB962C8B-B14F-4D97-AF65-F5344CB8AC3E}">
        <p14:creationId xmlns:p14="http://schemas.microsoft.com/office/powerpoint/2010/main" val="339890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8D9B38D-DBA2-C94E-9EA0-111D2A2BE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21239" y="457389"/>
            <a:ext cx="4298751" cy="5731669"/>
          </a:xfrm>
        </p:spPr>
      </p:pic>
    </p:spTree>
    <p:extLst>
      <p:ext uri="{BB962C8B-B14F-4D97-AF65-F5344CB8AC3E}">
        <p14:creationId xmlns:p14="http://schemas.microsoft.com/office/powerpoint/2010/main" val="26635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911D321-A644-BF47-A240-395F33D19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4290" y="656592"/>
            <a:ext cx="8003419" cy="5544816"/>
          </a:xfrm>
        </p:spPr>
      </p:pic>
    </p:spTree>
    <p:extLst>
      <p:ext uri="{BB962C8B-B14F-4D97-AF65-F5344CB8AC3E}">
        <p14:creationId xmlns:p14="http://schemas.microsoft.com/office/powerpoint/2010/main" val="122781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548B92B-A58C-9A43-99D8-982E620CB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72190" y="563165"/>
            <a:ext cx="6446762" cy="6016645"/>
          </a:xfrm>
        </p:spPr>
      </p:pic>
    </p:spTree>
    <p:extLst>
      <p:ext uri="{BB962C8B-B14F-4D97-AF65-F5344CB8AC3E}">
        <p14:creationId xmlns:p14="http://schemas.microsoft.com/office/powerpoint/2010/main" val="37185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Assignment 1 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 week 1</dc:title>
  <dc:creator>Dinil jimrock</dc:creator>
  <cp:lastModifiedBy>Dinil jimrock</cp:lastModifiedBy>
  <cp:revision>1</cp:revision>
  <dcterms:created xsi:type="dcterms:W3CDTF">2022-03-19T08:09:34Z</dcterms:created>
  <dcterms:modified xsi:type="dcterms:W3CDTF">2022-03-19T08:13:26Z</dcterms:modified>
</cp:coreProperties>
</file>